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A98"/>
    <a:srgbClr val="08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704" autoAdjust="0"/>
  </p:normalViewPr>
  <p:slideViewPr>
    <p:cSldViewPr snapToGrid="0" snapToObjects="1">
      <p:cViewPr varScale="1">
        <p:scale>
          <a:sx n="85" d="100"/>
          <a:sy n="85" d="100"/>
        </p:scale>
        <p:origin x="30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ydzial prawo ENG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3188208" cy="11948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subtitle</a:t>
            </a:r>
            <a:endParaRPr lang="pl-PL" dirty="0" smtClean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DE4F8715-5609-D84F-831D-3DA78F510DE1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2021-10-12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9143995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15" name="Picture 14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 userDrawn="1"/>
        </p:nvSpPr>
        <p:spPr>
          <a:xfrm>
            <a:off x="550852" y="1540354"/>
            <a:ext cx="1449215" cy="4078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600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5. Click to add new chapter</a:t>
            </a:r>
          </a:p>
          <a:p>
            <a:pPr lvl="0"/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6. Click to add new chapter</a:t>
            </a:r>
          </a:p>
          <a:p>
            <a:pPr lvl="0"/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7. Click to add new chapter</a:t>
            </a:r>
          </a:p>
          <a:p>
            <a:pPr lvl="0"/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8. Click to add new chapter</a:t>
            </a:r>
          </a:p>
          <a:p>
            <a:pPr lvl="0"/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9. Click to add new chapter</a:t>
            </a:r>
          </a:p>
          <a:p>
            <a:pPr lvl="0"/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10. Click to add new chapter</a:t>
            </a:r>
          </a:p>
          <a:p>
            <a:pPr lvl="0"/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901253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4. Click to add new chapter</a:t>
            </a:r>
          </a:p>
          <a:p>
            <a:pPr lvl="0"/>
            <a:endParaRPr lang="en-US" dirty="0"/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470909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3. Click to add new chapter</a:t>
            </a:r>
          </a:p>
          <a:p>
            <a:pPr lvl="0"/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2044762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2. Click to add new chapter</a:t>
            </a:r>
          </a:p>
          <a:p>
            <a:pPr lvl="0"/>
            <a:endParaRPr lang="en-US" dirty="0"/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2775681" y="16144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1. Click to add new chapter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1" name="Picture 10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10" name="Picture 9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5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8" name="Picture 7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7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pic>
        <p:nvPicPr>
          <p:cNvPr id="10" name="Picture 9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0" name="Picture 9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0" name="Picture 9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3643312"/>
            <a:ext cx="311568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5713407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2" name="Picture 11" descr="wydzial prawo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6" y="77894"/>
            <a:ext cx="2389632" cy="89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5930900" y="4011425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Office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3863517"/>
            <a:ext cx="4755440" cy="1149336"/>
          </a:xfrm>
        </p:spPr>
        <p:txBody>
          <a:bodyPr/>
          <a:lstStyle/>
          <a:p>
            <a:r>
              <a:rPr lang="en-US" dirty="0"/>
              <a:t>BETKOSOL D3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STUDENT </a:t>
            </a:r>
            <a:r>
              <a:rPr lang="en-US" dirty="0"/>
              <a:t>- Poland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9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21" y="1482901"/>
            <a:ext cx="8503762" cy="361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69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14" y="1595845"/>
            <a:ext cx="8553964" cy="352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8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72" y="1308063"/>
            <a:ext cx="8349994" cy="387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93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8" y="1320281"/>
            <a:ext cx="8523111" cy="421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88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415320"/>
            <a:ext cx="8815211" cy="409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74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02" y="1529116"/>
            <a:ext cx="8529577" cy="378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94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83" y="1451074"/>
            <a:ext cx="8518778" cy="368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1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4" y="1541462"/>
            <a:ext cx="7800975" cy="52387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54" y="4525786"/>
            <a:ext cx="6553200" cy="62865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954" y="3757285"/>
            <a:ext cx="8715023" cy="4568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954" y="2960970"/>
            <a:ext cx="46482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AutoShape 3" descr="Wykres odpowiedzi z Formularzy. Tytuł pytania: 1. Age range. Liczba odpowiedzi: 73 odpowiedzi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4" descr="Wykres odpowiedzi z Formularzy. Tytuł pytania: 1. Age range. Liczba odpowiedzi: 73 odpowiedzi."/>
          <p:cNvSpPr>
            <a:spLocks noChangeAspect="1" noChangeArrowheads="1"/>
          </p:cNvSpPr>
          <p:nvPr/>
        </p:nvSpPr>
        <p:spPr bwMode="auto">
          <a:xfrm>
            <a:off x="1016000" y="1027290"/>
            <a:ext cx="6445955" cy="644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68" y="1425943"/>
            <a:ext cx="8340426" cy="365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9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AutoShape 3" descr="Wykres odpowiedzi z Formularzy. Tytuł pytania: 1. Age range. Liczba odpowiedzi: 73 odpowiedzi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4" descr="Wykres odpowiedzi z Formularzy. Tytuł pytania: 1. Age range. Liczba odpowiedzi: 73 odpowiedzi."/>
          <p:cNvSpPr>
            <a:spLocks noChangeAspect="1" noChangeArrowheads="1"/>
          </p:cNvSpPr>
          <p:nvPr/>
        </p:nvSpPr>
        <p:spPr bwMode="auto">
          <a:xfrm>
            <a:off x="1016000" y="1027290"/>
            <a:ext cx="6445955" cy="644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18" y="1481920"/>
            <a:ext cx="8581301" cy="365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3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26" y="1450857"/>
            <a:ext cx="8622710" cy="373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9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4" y="1407459"/>
            <a:ext cx="9144000" cy="404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4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323975"/>
            <a:ext cx="84963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4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88" y="1430490"/>
            <a:ext cx="8555603" cy="373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7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68" y="1344845"/>
            <a:ext cx="8416667" cy="383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5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28" y="1333500"/>
            <a:ext cx="86868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815927"/>
      </p:ext>
    </p:extLst>
  </p:cSld>
  <p:clrMapOvr>
    <a:masterClrMapping/>
  </p:clrMapOvr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14311</TotalTime>
  <Words>2</Words>
  <Application>Microsoft Office PowerPoint</Application>
  <PresentationFormat>Pokaz na ekranie (4:3)</PresentationFormat>
  <Paragraphs>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宋体</vt:lpstr>
      <vt:lpstr>Arial</vt:lpstr>
      <vt:lpstr>Calibri</vt:lpstr>
      <vt:lpstr>Lucida Grande</vt:lpstr>
      <vt:lpstr>Wingdings</vt:lpstr>
      <vt:lpstr>UMK</vt:lpstr>
      <vt:lpstr>BETKOSOL D3  STUDENT - Poland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Manager/>
  <Company>UMK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4:3</dc:title>
  <dc:subject/>
  <dc:creator>UMK</dc:creator>
  <cp:keywords/>
  <dc:description/>
  <cp:lastModifiedBy>Dagmara Serowaniec</cp:lastModifiedBy>
  <cp:revision>108</cp:revision>
  <cp:lastPrinted>2016-11-19T13:26:22Z</cp:lastPrinted>
  <dcterms:created xsi:type="dcterms:W3CDTF">2016-01-15T08:49:16Z</dcterms:created>
  <dcterms:modified xsi:type="dcterms:W3CDTF">2021-10-12T09:37:15Z</dcterms:modified>
  <cp:category/>
</cp:coreProperties>
</file>